
<file path=[Content_Types].xml><?xml version="1.0" encoding="utf-8"?>
<Types xmlns="http://schemas.openxmlformats.org/package/2006/content-types">
  <Default Extension="bin" ContentType="application/vnd.openxmlformats-officedocument.oleObject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ebp" ContentType="image/jpeg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75" r:id="rId14"/>
    <p:sldId id="268" r:id="rId15"/>
    <p:sldId id="277" r:id="rId16"/>
    <p:sldId id="274" r:id="rId17"/>
    <p:sldId id="269" r:id="rId18"/>
    <p:sldId id="270" r:id="rId19"/>
    <p:sldId id="271" r:id="rId20"/>
    <p:sldId id="272" r:id="rId21"/>
    <p:sldId id="273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317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E54AD60-D20A-46A5-ABBB-A2E53E7B9FD8}" type="datetime1">
              <a:rPr lang="en-GB" smtClean="0"/>
              <a:pPr lvl="0"/>
              <a:t>18/09/2019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2B04BD-B98D-443B-AC74-8C48785A30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40639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671CBD0-C61C-44B7-AA5D-3907A7573167}" type="datetime1">
              <a:rPr lang="en-GB" smtClean="0"/>
              <a:pPr lvl="0"/>
              <a:t>18/09/2019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E942E1F-DE08-401C-8ED3-910AEAA33C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193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671CBD0-C61C-44B7-AA5D-3907A7573167}" type="datetime1">
              <a:rPr lang="en-GB" smtClean="0"/>
              <a:pPr lvl="0"/>
              <a:t>18/09/2019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E942E1F-DE08-401C-8ED3-910AEAA33C4C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1036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671CBD0-C61C-44B7-AA5D-3907A7573167}" type="datetime1">
              <a:rPr lang="en-GB" smtClean="0"/>
              <a:pPr lvl="0"/>
              <a:t>18/09/2019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E942E1F-DE08-401C-8ED3-910AEAA33C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239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671CBD0-C61C-44B7-AA5D-3907A7573167}" type="datetime1">
              <a:rPr lang="en-GB" smtClean="0"/>
              <a:pPr lvl="0"/>
              <a:t>18/09/2019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E942E1F-DE08-401C-8ED3-910AEAA33C4C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34659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671CBD0-C61C-44B7-AA5D-3907A7573167}" type="datetime1">
              <a:rPr lang="en-GB" smtClean="0"/>
              <a:pPr lvl="0"/>
              <a:t>18/09/2019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E942E1F-DE08-401C-8ED3-910AEAA33C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567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BB29E77-0C3F-4BA9-BE95-AD52C317487C}" type="datetime1">
              <a:rPr lang="en-GB" smtClean="0"/>
              <a:pPr lvl="0"/>
              <a:t>18/09/2019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695BA1-A1D0-4EC3-83A9-667DCBD835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035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EF55AD2-F6ED-46A9-A9EC-865E940394F2}" type="datetime1">
              <a:rPr lang="en-GB" smtClean="0"/>
              <a:pPr lvl="0"/>
              <a:t>18/09/2019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4BC8FAA-FFE4-48DD-82BF-DBEC35F017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166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0F0BCBC-62BB-4E5E-9332-BB39A5227815}" type="datetime1">
              <a:rPr lang="en-GB" smtClean="0"/>
              <a:pPr lvl="0"/>
              <a:t>18/09/2019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7CA4936-CC9E-4BDD-B5AE-432E73FBE9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04941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454BA7E-A207-4EFD-9485-E1DF859B041C}" type="datetime1">
              <a:rPr lang="en-GB" smtClean="0"/>
              <a:pPr lvl="0"/>
              <a:t>18/09/2019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E6F05E4-E0F1-4735-84A0-DB26243259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893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6DBA58B-2994-4E80-B613-8B0F1E1E3D2F}" type="datetime1">
              <a:rPr lang="en-GB" smtClean="0"/>
              <a:pPr lvl="0"/>
              <a:t>18/09/2019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2AE2C97-4001-4B78-A984-EA425AB74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5235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CB50BA4-4A4C-4125-B74D-837360FD15A9}" type="datetime1">
              <a:rPr lang="en-GB" smtClean="0"/>
              <a:pPr lvl="0"/>
              <a:t>18/09/2019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6CFFC41-A51B-49D8-BA14-D46F86519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613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C133C1D-FF33-4211-A2D1-C4B464DFAB40}" type="datetime1">
              <a:rPr lang="en-GB" smtClean="0"/>
              <a:pPr lvl="0"/>
              <a:t>18/09/2019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F16B619-292A-4014-9514-6330952900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951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7D7A00F-370E-4656-ACD5-87DB7A09A84B}" type="datetime1">
              <a:rPr lang="en-GB" smtClean="0"/>
              <a:pPr lvl="0"/>
              <a:t>18/09/2019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15DFAAB-0C71-41A6-B593-8A7B0B9AA1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707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D86E8BE-1ACC-4B57-ADDD-7BFFDCA23AF5}" type="datetime1">
              <a:rPr lang="en-GB" smtClean="0"/>
              <a:pPr lvl="0"/>
              <a:t>18/09/2019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22B9264-53A8-44C9-BFB4-FEA73CE460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077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88F0A42-C8AD-4399-8B36-C28E57E2EBB0}" type="datetime1">
              <a:rPr lang="en-GB" smtClean="0"/>
              <a:pPr lvl="0"/>
              <a:t>18/09/2019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722FD20-20CA-4A09-A3A9-CC3D0A6E39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466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7671CBD0-C61C-44B7-AA5D-3907A7573167}" type="datetime1">
              <a:rPr lang="en-GB" smtClean="0"/>
              <a:pPr lvl="0"/>
              <a:t>18/09/2019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lvl="0"/>
            <a:fld id="{8E942E1F-DE08-401C-8ED3-910AEAA33C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392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eb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Drones_Develepment/index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Drones_Develepment/answer2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eb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Drones_Develepment/answer3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eb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7A4731-DD02-4043-A7DC-BE374C1E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Arduino Ad">
            <a:hlinkClick r:id="" action="ppaction://media"/>
            <a:extLst>
              <a:ext uri="{FF2B5EF4-FFF2-40B4-BE49-F238E27FC236}">
                <a16:creationId xmlns:a16="http://schemas.microsoft.com/office/drawing/2014/main" id="{4816506E-2D4A-453F-9F9F-7655F29560A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0169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F0A84-C271-4C9B-A1F6-BEBC25F2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works sensor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6C0E44F-C158-4D75-87A0-ED5E32F64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087" y="2160588"/>
            <a:ext cx="6977864" cy="3881437"/>
          </a:xfrm>
        </p:spPr>
      </p:pic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6D27D233-234A-4FB2-BD4C-7749369F02D0}"/>
              </a:ext>
            </a:extLst>
          </p:cNvPr>
          <p:cNvSpPr/>
          <p:nvPr/>
        </p:nvSpPr>
        <p:spPr>
          <a:xfrm>
            <a:off x="3634740" y="5132070"/>
            <a:ext cx="6023610" cy="59436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F1929049-08B3-4C3B-ACFC-F10BABBBB29A}"/>
              </a:ext>
            </a:extLst>
          </p:cNvPr>
          <p:cNvSpPr/>
          <p:nvPr/>
        </p:nvSpPr>
        <p:spPr>
          <a:xfrm rot="11364757">
            <a:off x="3752850" y="3728189"/>
            <a:ext cx="6023610" cy="59436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EA16BF-C2A1-4898-9423-46EED8076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ScreenCapture_18-09-2019 10.28.21">
            <a:hlinkClick r:id="" action="ppaction://media"/>
            <a:extLst>
              <a:ext uri="{FF2B5EF4-FFF2-40B4-BE49-F238E27FC236}">
                <a16:creationId xmlns:a16="http://schemas.microsoft.com/office/drawing/2014/main" id="{F744ADAB-1CDE-4906-BDC8-2581AC945CB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82563"/>
            <a:ext cx="12192000" cy="6492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49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FA6DE-E011-4FA9-AB38-B9B9535E9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First task</a:t>
            </a:r>
            <a:endParaRPr lang="en-GB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806D5A-2584-4C24-BD5D-2F9EC3921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v-LV" dirty="0"/>
              <a:t>Take a UltraSonic Sensor</a:t>
            </a:r>
          </a:p>
          <a:p>
            <a:r>
              <a:rPr lang="lv-LV" dirty="0"/>
              <a:t>Find info how connect and use it .</a:t>
            </a:r>
          </a:p>
          <a:p>
            <a:r>
              <a:rPr lang="lv-LV" dirty="0"/>
              <a:t>Find a libary </a:t>
            </a:r>
          </a:p>
          <a:p>
            <a:r>
              <a:rPr lang="lv-LV" dirty="0"/>
              <a:t>Write a code with shows distance in Serial Monitor</a:t>
            </a:r>
          </a:p>
          <a:p>
            <a:r>
              <a:rPr lang="lv-LV" dirty="0"/>
              <a:t>Show it to me.</a:t>
            </a:r>
            <a:endParaRPr lang="en-GB" dirty="0"/>
          </a:p>
        </p:txBody>
      </p:sp>
      <p:pic>
        <p:nvPicPr>
          <p:cNvPr id="6" name="ScreenCapture_18-09-2019 11.54.55">
            <a:hlinkClick r:id="" action="ppaction://media"/>
            <a:extLst>
              <a:ext uri="{FF2B5EF4-FFF2-40B4-BE49-F238E27FC236}">
                <a16:creationId xmlns:a16="http://schemas.microsoft.com/office/drawing/2014/main" id="{84CC7D34-27AA-4F70-B4D4-74B0028911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846638"/>
            <a:ext cx="12192000" cy="103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1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F304F9-2804-4529-92E6-18485EF0C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3" y="0"/>
            <a:ext cx="10515600" cy="402116"/>
          </a:xfrm>
        </p:spPr>
        <p:txBody>
          <a:bodyPr>
            <a:normAutofit fontScale="90000"/>
          </a:bodyPr>
          <a:lstStyle/>
          <a:p>
            <a:r>
              <a:rPr lang="lv-LV" dirty="0"/>
              <a:t>Remember about examples </a:t>
            </a:r>
            <a:endParaRPr lang="en-GB" dirty="0"/>
          </a:p>
        </p:txBody>
      </p:sp>
      <p:pic>
        <p:nvPicPr>
          <p:cNvPr id="4" name="ScreenCapture_18-09-2019 12.23.36">
            <a:hlinkClick r:id="" action="ppaction://media"/>
            <a:extLst>
              <a:ext uri="{FF2B5EF4-FFF2-40B4-BE49-F238E27FC236}">
                <a16:creationId xmlns:a16="http://schemas.microsoft.com/office/drawing/2014/main" id="{3016FF88-47E5-4056-92EB-1EB2295ECA3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4188" y="509588"/>
            <a:ext cx="11334750" cy="6348412"/>
          </a:xfrm>
        </p:spPr>
      </p:pic>
    </p:spTree>
    <p:extLst>
      <p:ext uri="{BB962C8B-B14F-4D97-AF65-F5344CB8AC3E}">
        <p14:creationId xmlns:p14="http://schemas.microsoft.com/office/powerpoint/2010/main" val="376336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A304F9-B487-42BE-9687-156ACB21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Answer </a:t>
            </a:r>
            <a:endParaRPr lang="en-GB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63EE75B-12A2-4931-9C9F-60B373F47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17" y="1690688"/>
            <a:ext cx="9337486" cy="4351338"/>
          </a:xfrm>
        </p:spPr>
      </p:pic>
    </p:spTree>
    <p:extLst>
      <p:ext uri="{BB962C8B-B14F-4D97-AF65-F5344CB8AC3E}">
        <p14:creationId xmlns:p14="http://schemas.microsoft.com/office/powerpoint/2010/main" val="138439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FC81ED-6D6E-4606-A4C5-0BF448A40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Answer in code </a:t>
            </a:r>
            <a:endParaRPr lang="en-GB" dirty="0"/>
          </a:p>
        </p:txBody>
      </p:sp>
      <p:pic>
        <p:nvPicPr>
          <p:cNvPr id="6" name="Рисунок 5">
            <a:hlinkClick r:id="rId2" action="ppaction://hlinkfile"/>
            <a:extLst>
              <a:ext uri="{FF2B5EF4-FFF2-40B4-BE49-F238E27FC236}">
                <a16:creationId xmlns:a16="http://schemas.microsoft.com/office/drawing/2014/main" id="{ED0244D0-6AA5-4C55-9432-AF17EB683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2219325"/>
            <a:ext cx="60960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74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EE3D57A-AE4B-4376-A6D1-C03118898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133" y="488630"/>
            <a:ext cx="8294373" cy="6220780"/>
          </a:xfrm>
        </p:spPr>
      </p:pic>
    </p:spTree>
    <p:extLst>
      <p:ext uri="{BB962C8B-B14F-4D97-AF65-F5344CB8AC3E}">
        <p14:creationId xmlns:p14="http://schemas.microsoft.com/office/powerpoint/2010/main" val="1686249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FC81ED-6D6E-4606-A4C5-0BF448A40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Answer in code </a:t>
            </a:r>
            <a:endParaRPr lang="en-GB" dirty="0"/>
          </a:p>
        </p:txBody>
      </p:sp>
      <p:pic>
        <p:nvPicPr>
          <p:cNvPr id="6" name="Рисунок 5">
            <a:hlinkClick r:id="rId2" action="ppaction://hlinkfile"/>
            <a:extLst>
              <a:ext uri="{FF2B5EF4-FFF2-40B4-BE49-F238E27FC236}">
                <a16:creationId xmlns:a16="http://schemas.microsoft.com/office/drawing/2014/main" id="{ED0244D0-6AA5-4C55-9432-AF17EB683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2219325"/>
            <a:ext cx="60960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42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0EF797-3512-4918-87D2-1C43673BB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How we will do a </a:t>
            </a:r>
            <a:endParaRPr lang="en-GB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80DB543-EC96-45A3-A09A-1239E9893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60" y="2506662"/>
            <a:ext cx="696214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CECA32-2368-42F6-B8CE-C49092FCBD50}"/>
              </a:ext>
            </a:extLst>
          </p:cNvPr>
          <p:cNvSpPr txBox="1"/>
          <p:nvPr/>
        </p:nvSpPr>
        <p:spPr>
          <a:xfrm>
            <a:off x="1257300" y="1343882"/>
            <a:ext cx="9132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400" dirty="0"/>
              <a:t>Take a buzzer ! After it connect it to arduino . And write code for if distance is closer than 5 cm it will generate sound  ( Use a vairble)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93921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E1E092-0929-40AB-8D21-D177B2E80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Answer in code</a:t>
            </a:r>
            <a:endParaRPr lang="en-GB" dirty="0"/>
          </a:p>
        </p:txBody>
      </p:sp>
      <p:pic>
        <p:nvPicPr>
          <p:cNvPr id="6" name="Рисунок 5">
            <a:hlinkClick r:id="rId2" action="ppaction://hlinkfile"/>
            <a:extLst>
              <a:ext uri="{FF2B5EF4-FFF2-40B4-BE49-F238E27FC236}">
                <a16:creationId xmlns:a16="http://schemas.microsoft.com/office/drawing/2014/main" id="{C00E9008-3AE4-435D-B9BA-44DDF5B4E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2219325"/>
            <a:ext cx="60960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8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4">
            <a:extLst>
              <a:ext uri="{FF2B5EF4-FFF2-40B4-BE49-F238E27FC236}">
                <a16:creationId xmlns:a16="http://schemas.microsoft.com/office/drawing/2014/main" id="{70374CEB-C075-444B-859E-9F911CCC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256" b="20494"/>
          <a:stretch>
            <a:fillRect/>
          </a:stretch>
        </p:blipFill>
        <p:spPr>
          <a:xfrm>
            <a:off x="18" y="9"/>
            <a:ext cx="12191978" cy="685799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Freeform 5">
            <a:extLst>
              <a:ext uri="{FF2B5EF4-FFF2-40B4-BE49-F238E27FC236}">
                <a16:creationId xmlns:a16="http://schemas.microsoft.com/office/drawing/2014/main" id="{B254F5AF-ECAE-423F-A872-A500BDC71358}"/>
              </a:ext>
            </a:extLst>
          </p:cNvPr>
          <p:cNvSpPr>
            <a:spLocks noMove="1" noResize="1"/>
          </p:cNvSpPr>
          <p:nvPr/>
        </p:nvSpPr>
        <p:spPr>
          <a:xfrm>
            <a:off x="7488625" y="2277614"/>
            <a:ext cx="4703380" cy="458038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333"/>
              <a:gd name="f7" fmla="val 1298"/>
              <a:gd name="f8" fmla="val 1031"/>
              <a:gd name="f9" fmla="val 380"/>
              <a:gd name="f10" fmla="val 1215"/>
              <a:gd name="f11" fmla="val 154"/>
              <a:gd name="f12" fmla="val 979"/>
              <a:gd name="f13" fmla="val 706"/>
              <a:gd name="f14" fmla="val 317"/>
              <a:gd name="f15" fmla="val 316"/>
              <a:gd name="f16" fmla="val 954"/>
              <a:gd name="f17" fmla="val 129"/>
              <a:gd name="f18" fmla="val 1172"/>
              <a:gd name="f19" fmla="val 323"/>
              <a:gd name="f20" fmla="val 1090"/>
              <a:gd name="f21" fmla="val 1193"/>
              <a:gd name="f22" fmla="val 1232"/>
              <a:gd name="f23" fmla="val 1276"/>
              <a:gd name="f24" fmla="val 1140"/>
              <a:gd name="f25" fmla="+- 0 0 -90"/>
              <a:gd name="f26" fmla="*/ f3 1 1333"/>
              <a:gd name="f27" fmla="*/ f4 1 1298"/>
              <a:gd name="f28" fmla="val f5"/>
              <a:gd name="f29" fmla="val f6"/>
              <a:gd name="f30" fmla="val f7"/>
              <a:gd name="f31" fmla="*/ f25 f0 1"/>
              <a:gd name="f32" fmla="+- f30 0 f28"/>
              <a:gd name="f33" fmla="+- f29 0 f28"/>
              <a:gd name="f34" fmla="*/ f31 1 f2"/>
              <a:gd name="f35" fmla="*/ f33 1 1333"/>
              <a:gd name="f36" fmla="*/ f32 1 1298"/>
              <a:gd name="f37" fmla="*/ 1333 f33 1"/>
              <a:gd name="f38" fmla="*/ 1031 f32 1"/>
              <a:gd name="f39" fmla="*/ 380 f32 1"/>
              <a:gd name="f40" fmla="*/ 706 f33 1"/>
              <a:gd name="f41" fmla="*/ 0 f32 1"/>
              <a:gd name="f42" fmla="*/ 0 f33 1"/>
              <a:gd name="f43" fmla="*/ 706 f32 1"/>
              <a:gd name="f44" fmla="*/ 323 f33 1"/>
              <a:gd name="f45" fmla="*/ 1298 f32 1"/>
              <a:gd name="f46" fmla="*/ 1090 f33 1"/>
              <a:gd name="f47" fmla="+- f34 0 f1"/>
              <a:gd name="f48" fmla="*/ f37 1 1333"/>
              <a:gd name="f49" fmla="*/ f38 1 1298"/>
              <a:gd name="f50" fmla="*/ f39 1 1298"/>
              <a:gd name="f51" fmla="*/ f40 1 1333"/>
              <a:gd name="f52" fmla="*/ f41 1 1298"/>
              <a:gd name="f53" fmla="*/ f42 1 1333"/>
              <a:gd name="f54" fmla="*/ f43 1 1298"/>
              <a:gd name="f55" fmla="*/ f44 1 1333"/>
              <a:gd name="f56" fmla="*/ f45 1 1298"/>
              <a:gd name="f57" fmla="*/ f46 1 1333"/>
              <a:gd name="f58" fmla="*/ 0 1 f35"/>
              <a:gd name="f59" fmla="*/ f29 1 f35"/>
              <a:gd name="f60" fmla="*/ 0 1 f36"/>
              <a:gd name="f61" fmla="*/ f30 1 f36"/>
              <a:gd name="f62" fmla="*/ f48 1 f35"/>
              <a:gd name="f63" fmla="*/ f49 1 f36"/>
              <a:gd name="f64" fmla="*/ f50 1 f36"/>
              <a:gd name="f65" fmla="*/ f51 1 f35"/>
              <a:gd name="f66" fmla="*/ f52 1 f36"/>
              <a:gd name="f67" fmla="*/ f53 1 f35"/>
              <a:gd name="f68" fmla="*/ f54 1 f36"/>
              <a:gd name="f69" fmla="*/ f55 1 f35"/>
              <a:gd name="f70" fmla="*/ f56 1 f36"/>
              <a:gd name="f71" fmla="*/ f57 1 f35"/>
              <a:gd name="f72" fmla="*/ f58 f26 1"/>
              <a:gd name="f73" fmla="*/ f59 f26 1"/>
              <a:gd name="f74" fmla="*/ f61 f27 1"/>
              <a:gd name="f75" fmla="*/ f60 f27 1"/>
              <a:gd name="f76" fmla="*/ f62 f26 1"/>
              <a:gd name="f77" fmla="*/ f63 f27 1"/>
              <a:gd name="f78" fmla="*/ f64 f27 1"/>
              <a:gd name="f79" fmla="*/ f65 f26 1"/>
              <a:gd name="f80" fmla="*/ f66 f27 1"/>
              <a:gd name="f81" fmla="*/ f67 f26 1"/>
              <a:gd name="f82" fmla="*/ f68 f27 1"/>
              <a:gd name="f83" fmla="*/ f69 f26 1"/>
              <a:gd name="f84" fmla="*/ f70 f27 1"/>
              <a:gd name="f85" fmla="*/ f71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7">
                <a:pos x="f76" y="f77"/>
              </a:cxn>
              <a:cxn ang="f47">
                <a:pos x="f76" y="f78"/>
              </a:cxn>
              <a:cxn ang="f47">
                <a:pos x="f79" y="f80"/>
              </a:cxn>
              <a:cxn ang="f47">
                <a:pos x="f81" y="f82"/>
              </a:cxn>
              <a:cxn ang="f47">
                <a:pos x="f83" y="f84"/>
              </a:cxn>
              <a:cxn ang="f47">
                <a:pos x="f85" y="f84"/>
              </a:cxn>
              <a:cxn ang="f47">
                <a:pos x="f76" y="f77"/>
              </a:cxn>
            </a:cxnLst>
            <a:rect l="f72" t="f75" r="f73" b="f74"/>
            <a:pathLst>
              <a:path w="1333" h="1298">
                <a:moveTo>
                  <a:pt x="f6" y="f8"/>
                </a:moveTo>
                <a:cubicBezTo>
                  <a:pt x="f6" y="f9"/>
                  <a:pt x="f6" y="f9"/>
                  <a:pt x="f6" y="f9"/>
                </a:cubicBezTo>
                <a:cubicBezTo>
                  <a:pt x="f10" y="f11"/>
                  <a:pt x="f12" y="f5"/>
                  <a:pt x="f13" y="f5"/>
                </a:cubicBezTo>
                <a:cubicBezTo>
                  <a:pt x="f14" y="f5"/>
                  <a:pt x="f5" y="f15"/>
                  <a:pt x="f5" y="f13"/>
                </a:cubicBezTo>
                <a:cubicBezTo>
                  <a:pt x="f5" y="f16"/>
                  <a:pt x="f17" y="f18"/>
                  <a:pt x="f19" y="f7"/>
                </a:cubicBezTo>
                <a:cubicBezTo>
                  <a:pt x="f20" y="f7"/>
                  <a:pt x="f20" y="f7"/>
                  <a:pt x="f20" y="f7"/>
                </a:cubicBezTo>
                <a:cubicBezTo>
                  <a:pt x="f21" y="f22"/>
                  <a:pt x="f23" y="f24"/>
                  <a:pt x="f6" y="f8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all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CBA1E29-388F-4277-8828-2CB223E794A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022022" y="3231928"/>
            <a:ext cx="3852038" cy="1834057"/>
          </a:xfrm>
        </p:spPr>
        <p:txBody>
          <a:bodyPr/>
          <a:lstStyle/>
          <a:p>
            <a:pPr lvl="0"/>
            <a:r>
              <a:rPr lang="lv-LV" sz="4000"/>
              <a:t>Ardunio Quick Start</a:t>
            </a:r>
            <a:endParaRPr lang="en-GB" sz="4000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F0463D14-4CDE-4023-AD42-C6D0655EB1D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782906" y="5242675"/>
            <a:ext cx="4330260" cy="683285"/>
          </a:xfrm>
        </p:spPr>
        <p:txBody>
          <a:bodyPr/>
          <a:lstStyle/>
          <a:p>
            <a:endParaRPr lang="en-GB"/>
          </a:p>
        </p:txBody>
      </p:sp>
      <p:cxnSp>
        <p:nvCxnSpPr>
          <p:cNvPr id="6" name="Straight Connector 25">
            <a:extLst>
              <a:ext uri="{FF2B5EF4-FFF2-40B4-BE49-F238E27FC236}">
                <a16:creationId xmlns:a16="http://schemas.microsoft.com/office/drawing/2014/main" id="{7191C925-9778-47A7-B55D-417A378E530C}"/>
              </a:ext>
            </a:extLst>
          </p:cNvPr>
          <p:cNvCxnSpPr>
            <a:cxnSpLocks noMove="1" noResize="1"/>
          </p:cNvCxnSpPr>
          <p:nvPr/>
        </p:nvCxnSpPr>
        <p:spPr>
          <a:xfrm>
            <a:off x="9480334" y="5123794"/>
            <a:ext cx="935413" cy="0"/>
          </a:xfrm>
          <a:prstGeom prst="straightConnector1">
            <a:avLst/>
          </a:prstGeom>
          <a:noFill/>
          <a:ln w="25402" cap="sq">
            <a:solidFill>
              <a:srgbClr val="262626"/>
            </a:solidFill>
            <a:prstDash val="solid"/>
            <a:bevel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C4695C-3DFB-4A35-BC8E-B56832424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Using the led if all okay </a:t>
            </a:r>
            <a:endParaRPr lang="en-GB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D685F4-B5CC-486C-AB02-36FECE631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v-LV" dirty="0"/>
              <a:t>1) Find in internet how connect a led for arduino.</a:t>
            </a:r>
          </a:p>
          <a:p>
            <a:r>
              <a:rPr lang="lv-LV" dirty="0"/>
              <a:t>2) Do it </a:t>
            </a:r>
          </a:p>
          <a:p>
            <a:r>
              <a:rPr lang="lv-LV" dirty="0"/>
              <a:t>3) Edit code for if distane is biger than 5 cm led in off if not led is on </a:t>
            </a:r>
          </a:p>
          <a:p>
            <a:r>
              <a:rPr lang="lv-LV" dirty="0"/>
              <a:t>4) Buzzer still works.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166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EC06CC-BE2A-4A16-A964-87D318D40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6FFB9BEC-6CDE-47D4-848F-1D1F5CAF14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115618"/>
              </p:ext>
            </p:extLst>
          </p:nvPr>
        </p:nvGraphicFramePr>
        <p:xfrm>
          <a:off x="2778125" y="2010728"/>
          <a:ext cx="6808805" cy="4207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Packager Shell Object" showAsIcon="1" r:id="rId3" imgW="727560" imgH="448920" progId="Package">
                  <p:embed/>
                </p:oleObj>
              </mc:Choice>
              <mc:Fallback>
                <p:oleObj name="Packager Shell Object" showAsIcon="1" r:id="rId3" imgW="727560" imgH="448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8125" y="2010728"/>
                        <a:ext cx="6808805" cy="4207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2035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5950F9-F196-4D9C-B081-653D22A0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08C256-5B80-4921-83D3-38F487D33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v-LV" dirty="0"/>
              <a:t>Thank You ! See you next Wednesday!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0348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16F34-EF89-44AC-8F78-F3041B88BFD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D0645F-53C6-4D86-A8AC-72018388F5B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lv-LV" dirty="0"/>
              <a:t>1) Arduino – it is a platform for developer our projects.</a:t>
            </a:r>
          </a:p>
          <a:p>
            <a:pPr lvl="0"/>
            <a:r>
              <a:rPr lang="lv-LV" dirty="0"/>
              <a:t>It is contains with hardware and software.</a:t>
            </a:r>
          </a:p>
          <a:p>
            <a:pPr lvl="0"/>
            <a:endParaRPr lang="lv-LV" dirty="0"/>
          </a:p>
          <a:p>
            <a:pPr lvl="0"/>
            <a:endParaRPr lang="lv-LV" dirty="0"/>
          </a:p>
          <a:p>
            <a:pPr lvl="0"/>
            <a:endParaRPr lang="en-GB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2893CD-68CC-40C2-A659-5CB407287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6" y="2962656"/>
            <a:ext cx="3810000" cy="381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860761-66F3-402A-89EB-39882ED66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3048000"/>
            <a:ext cx="3810000" cy="381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7F437C8-B0A3-4747-8794-C8E368AE132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16283" y="219456"/>
            <a:ext cx="10515600" cy="6203091"/>
          </a:xfrm>
        </p:spPr>
        <p:txBody>
          <a:bodyPr/>
          <a:lstStyle/>
          <a:p>
            <a:pPr lvl="0"/>
            <a:r>
              <a:rPr lang="lv-LV" dirty="0"/>
              <a:t>Arduino conected with usb cable for PC .</a:t>
            </a:r>
          </a:p>
          <a:p>
            <a:pPr lvl="0"/>
            <a:endParaRPr lang="en-GB"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32D6ABBD-568B-4D83-8619-4160E236A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779" y="2181858"/>
            <a:ext cx="4130043" cy="41300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B97DDC-90E8-4F1F-B29D-7138787A18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59"/>
          </a:xfrm>
        </p:spPr>
        <p:txBody>
          <a:bodyPr/>
          <a:lstStyle/>
          <a:p>
            <a:pPr lvl="0"/>
            <a:r>
              <a:rPr lang="lv-LV" dirty="0"/>
              <a:t>Arduino Ports </a:t>
            </a:r>
            <a:endParaRPr lang="en-GB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8DDA1C-4F73-4D3B-BBC8-0F4CEC1E3C2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34145" y="1081915"/>
            <a:ext cx="10515600" cy="1603373"/>
          </a:xfrm>
        </p:spPr>
        <p:txBody>
          <a:bodyPr>
            <a:normAutofit/>
          </a:bodyPr>
          <a:lstStyle/>
          <a:p>
            <a:pPr lvl="0"/>
            <a:r>
              <a:rPr lang="lv-LV" dirty="0"/>
              <a:t>Arduino have analog and digital. Analog pin – can measure analog signal . It gaves signal from 0 – 1023 . Digital Pin – can measure only digital signal . And give only 0 or 1 . So and give only on input 0 or 5 V . So the digital pin can generate a PWM signal.</a:t>
            </a:r>
          </a:p>
          <a:p>
            <a:pPr lvl="0"/>
            <a:endParaRPr lang="en-GB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43336C-157F-4181-AB15-E302FACEF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239" y="2535936"/>
            <a:ext cx="6161240" cy="4322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907F22-DC0A-463D-8803-63C771F4D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59"/>
          </a:xfrm>
        </p:spPr>
        <p:txBody>
          <a:bodyPr/>
          <a:lstStyle/>
          <a:p>
            <a:pPr lvl="0"/>
            <a:r>
              <a:rPr lang="lv-LV" dirty="0"/>
              <a:t>Our work.</a:t>
            </a:r>
            <a:endParaRPr lang="en-GB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85EFFC-E13A-4578-BE11-B1ED3DEA5CC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118491"/>
            <a:ext cx="10515600" cy="79565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lv-LV" dirty="0"/>
              <a:t>So we have a big project – copter. So we be a create small tasks to acive it . </a:t>
            </a:r>
            <a:endParaRPr lang="en-GB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BD193A-483B-4990-B7FE-A944A45D3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10" y="1693413"/>
            <a:ext cx="4869180" cy="48366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14EF0-C2BD-493F-BF96-53AF4883887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lv-LV"/>
              <a:t>Coding </a:t>
            </a:r>
            <a:endParaRPr lang="en-GB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4069B9-93C9-4AD2-97A9-CF2E506FE56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lv-LV"/>
              <a:t>So firstly when you are coding open in yours broswers </a:t>
            </a:r>
            <a:r>
              <a:rPr lang="lv-LV">
                <a:hlinkClick r:id="rId2"/>
              </a:rPr>
              <a:t>https://www.arduino.cc/reference/en/</a:t>
            </a:r>
            <a:r>
              <a:rPr lang="lv-LV"/>
              <a:t> here ar C language syntax.</a:t>
            </a:r>
          </a:p>
          <a:p>
            <a:pPr lvl="0"/>
            <a:r>
              <a:rPr lang="lv-LV"/>
              <a:t>If we need my help just ask it.</a:t>
            </a:r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8D16CC-9E19-40E2-BA1D-952F6CA35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9"/>
            <a:ext cx="10515600" cy="1609975"/>
          </a:xfrm>
        </p:spPr>
        <p:txBody>
          <a:bodyPr>
            <a:normAutofit fontScale="90000"/>
          </a:bodyPr>
          <a:lstStyle/>
          <a:p>
            <a:r>
              <a:rPr lang="en-GB" dirty="0"/>
              <a:t>Any sensors need power ( GND and </a:t>
            </a:r>
            <a:r>
              <a:rPr lang="en-GB" dirty="0" err="1"/>
              <a:t>Vcc</a:t>
            </a:r>
            <a:r>
              <a:rPr lang="en-GB" dirty="0"/>
              <a:t> ) . </a:t>
            </a:r>
            <a:br>
              <a:rPr lang="en-GB" dirty="0"/>
            </a:br>
            <a:r>
              <a:rPr lang="en-GB" dirty="0"/>
              <a:t>Sensors can use another voltages . So look it in datasheet before use.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63CE7AC-3FAF-4CC8-8816-898536D4D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394" y="2160588"/>
            <a:ext cx="5175249" cy="3881437"/>
          </a:xfrm>
        </p:spPr>
      </p:pic>
    </p:spTree>
    <p:extLst>
      <p:ext uri="{BB962C8B-B14F-4D97-AF65-F5344CB8AC3E}">
        <p14:creationId xmlns:p14="http://schemas.microsoft.com/office/powerpoint/2010/main" val="3555962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1B0008-02B5-4856-84DD-AC25E0EF3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 we will use </a:t>
            </a:r>
            <a:r>
              <a:rPr lang="en-GB" dirty="0" err="1"/>
              <a:t>ultrasonics</a:t>
            </a:r>
            <a:r>
              <a:rPr lang="en-GB" dirty="0"/>
              <a:t> sensor 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59FD807-4058-43E7-BE8E-1AFB9B94A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994" y="2586831"/>
            <a:ext cx="4972050" cy="3028950"/>
          </a:xfrm>
        </p:spPr>
      </p:pic>
    </p:spTree>
    <p:extLst>
      <p:ext uri="{BB962C8B-B14F-4D97-AF65-F5344CB8AC3E}">
        <p14:creationId xmlns:p14="http://schemas.microsoft.com/office/powerpoint/2010/main" val="1957865783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197</TotalTime>
  <Words>310</Words>
  <Application>Microsoft Office PowerPoint</Application>
  <PresentationFormat>Широкоэкранный</PresentationFormat>
  <Paragraphs>34</Paragraphs>
  <Slides>22</Slides>
  <Notes>0</Notes>
  <HiddenSlides>0</HiddenSlides>
  <MMClips>4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Calibri</vt:lpstr>
      <vt:lpstr>Trebuchet MS</vt:lpstr>
      <vt:lpstr>Wingdings 3</vt:lpstr>
      <vt:lpstr>Аспект</vt:lpstr>
      <vt:lpstr>Package</vt:lpstr>
      <vt:lpstr>Презентация PowerPoint</vt:lpstr>
      <vt:lpstr>Ardunio Quick Start</vt:lpstr>
      <vt:lpstr>Презентация PowerPoint</vt:lpstr>
      <vt:lpstr>Презентация PowerPoint</vt:lpstr>
      <vt:lpstr>Arduino Ports </vt:lpstr>
      <vt:lpstr>Our work.</vt:lpstr>
      <vt:lpstr>Coding </vt:lpstr>
      <vt:lpstr>Any sensors need power ( GND and Vcc ) .  Sensors can use another voltages . So look it in datasheet before use. </vt:lpstr>
      <vt:lpstr>Today we will use ultrasonics sensor .</vt:lpstr>
      <vt:lpstr>How works sensor</vt:lpstr>
      <vt:lpstr>Презентация PowerPoint</vt:lpstr>
      <vt:lpstr>First task</vt:lpstr>
      <vt:lpstr>Remember about examples </vt:lpstr>
      <vt:lpstr>Answer </vt:lpstr>
      <vt:lpstr>Answer in code </vt:lpstr>
      <vt:lpstr>Презентация PowerPoint</vt:lpstr>
      <vt:lpstr>Answer in code </vt:lpstr>
      <vt:lpstr>How we will do a </vt:lpstr>
      <vt:lpstr>Answer in code</vt:lpstr>
      <vt:lpstr>Using the led if all okay 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Ardunio Quick Start</dc:title>
  <dc:creator>DroneDeveloper</dc:creator>
  <cp:lastModifiedBy>DroneDeveloper</cp:lastModifiedBy>
  <cp:revision>28</cp:revision>
  <dcterms:created xsi:type="dcterms:W3CDTF">2019-09-12T19:48:55Z</dcterms:created>
  <dcterms:modified xsi:type="dcterms:W3CDTF">2019-09-18T09:36:25Z</dcterms:modified>
</cp:coreProperties>
</file>